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1476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08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3D8CF-6245-45CE-A6B8-C88F66EB130B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DDE441-7884-4C71-A55A-8711765999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345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DE441-7884-4C71-A55A-8711765999C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001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DE441-7884-4C71-A55A-8711765999C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46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E3EE2-5D8C-4340-AD17-D287B96D5EF5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041B-E4AB-4D94-81D4-5385F10792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564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E3EE2-5D8C-4340-AD17-D287B96D5EF5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041B-E4AB-4D94-81D4-5385F10792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292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E3EE2-5D8C-4340-AD17-D287B96D5EF5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041B-E4AB-4D94-81D4-5385F10792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490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E3EE2-5D8C-4340-AD17-D287B96D5EF5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041B-E4AB-4D94-81D4-5385F10792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135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E3EE2-5D8C-4340-AD17-D287B96D5EF5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041B-E4AB-4D94-81D4-5385F10792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007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E3EE2-5D8C-4340-AD17-D287B96D5EF5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041B-E4AB-4D94-81D4-5385F10792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559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E3EE2-5D8C-4340-AD17-D287B96D5EF5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041B-E4AB-4D94-81D4-5385F10792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103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E3EE2-5D8C-4340-AD17-D287B96D5EF5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041B-E4AB-4D94-81D4-5385F10792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744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E3EE2-5D8C-4340-AD17-D287B96D5EF5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041B-E4AB-4D94-81D4-5385F10792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212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E3EE2-5D8C-4340-AD17-D287B96D5EF5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041B-E4AB-4D94-81D4-5385F10792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605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E3EE2-5D8C-4340-AD17-D287B96D5EF5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041B-E4AB-4D94-81D4-5385F10792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75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E3EE2-5D8C-4340-AD17-D287B96D5EF5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D041B-E4AB-4D94-81D4-5385F10792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871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5.jp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2430" y="980895"/>
            <a:ext cx="9144000" cy="2387600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70C0"/>
                </a:solidFill>
              </a:rPr>
              <a:t>Родительское собрание </a:t>
            </a:r>
            <a:r>
              <a:rPr lang="ru-RU" sz="4000" b="1" dirty="0" smtClean="0">
                <a:solidFill>
                  <a:srgbClr val="0070C0"/>
                </a:solidFill>
              </a:rPr>
              <a:t/>
            </a:r>
            <a:br>
              <a:rPr lang="ru-RU" sz="4000" b="1" dirty="0" smtClean="0">
                <a:solidFill>
                  <a:srgbClr val="0070C0"/>
                </a:solidFill>
              </a:rPr>
            </a:br>
            <a:r>
              <a:rPr lang="ru-RU" sz="4000" b="1" dirty="0" smtClean="0">
                <a:solidFill>
                  <a:srgbClr val="0070C0"/>
                </a:solidFill>
              </a:rPr>
              <a:t>в подготовительной </a:t>
            </a:r>
            <a:r>
              <a:rPr lang="ru-RU" sz="4000" b="1" dirty="0">
                <a:solidFill>
                  <a:srgbClr val="0070C0"/>
                </a:solidFill>
              </a:rPr>
              <a:t>группе</a:t>
            </a:r>
            <a:r>
              <a:rPr lang="ru-RU" sz="4000" b="1" u="sng" dirty="0">
                <a:solidFill>
                  <a:srgbClr val="0070C0"/>
                </a:solidFill>
              </a:rPr>
              <a:t>  </a:t>
            </a:r>
            <a:r>
              <a:rPr lang="ru-RU" sz="4000" b="1" dirty="0">
                <a:solidFill>
                  <a:srgbClr val="0070C0"/>
                </a:solidFill>
              </a:rPr>
              <a:t/>
            </a:r>
            <a:br>
              <a:rPr lang="ru-RU" sz="4000" b="1" dirty="0">
                <a:solidFill>
                  <a:srgbClr val="0070C0"/>
                </a:solidFill>
              </a:rPr>
            </a:br>
            <a:r>
              <a:rPr lang="ru-RU" sz="4000" b="1" dirty="0" smtClean="0">
                <a:solidFill>
                  <a:srgbClr val="0070C0"/>
                </a:solidFill>
              </a:rPr>
              <a:t> № 23 « Ромашка»</a:t>
            </a:r>
            <a:br>
              <a:rPr lang="ru-RU" sz="4000" b="1" dirty="0" smtClean="0">
                <a:solidFill>
                  <a:srgbClr val="0070C0"/>
                </a:solidFill>
              </a:rPr>
            </a:br>
            <a:r>
              <a:rPr lang="ru-RU" sz="4400" b="1" dirty="0" smtClean="0">
                <a:solidFill>
                  <a:srgbClr val="002060"/>
                </a:solidFill>
              </a:rPr>
              <a:t>«Ваш ребенок будущий первоклассник».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82712" y="3944142"/>
            <a:ext cx="9144000" cy="1655762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 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pic>
        <p:nvPicPr>
          <p:cNvPr id="2050" name="Picture 2" descr="http://ds30.omsk.obr55.ru/files/2015/11/gerb_gruppy_romash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3447" y="3368495"/>
            <a:ext cx="2861127" cy="31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692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35"/>
    </mc:Choice>
    <mc:Fallback>
      <p:transition spd="slow" advTm="273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72955"/>
            <a:ext cx="9144000" cy="6237027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Цели: 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установление партнёрских отношений с семьёй каждого воспитанника по вопросу подготовки к школе; формирование активной педагогической позиции родителей; вооружение родителей психолого-педагогическими знаниями и умениями по данному вопросу.</a:t>
            </a:r>
            <a:b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Задачи: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1. Сообщить родителям о знаниях, умениях, навыках по проблеме подготовки ребёнка к школе.</a:t>
            </a:r>
            <a:b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2. Расширить представления родителей о возрастных психофизических особенностях детей 6-7 лет.</a:t>
            </a:r>
            <a:b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3. Рассказать о сущности подготовки к школьному обучению.</a:t>
            </a:r>
            <a:b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4. Дать родителям полезные советы и рекомендации.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/>
              <a:t>  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807184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269"/>
    </mc:Choice>
    <mc:Fallback>
      <p:transition spd="slow" advTm="12269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379277"/>
          </a:xfrm>
        </p:spPr>
        <p:txBody>
          <a:bodyPr>
            <a:noAutofit/>
          </a:bodyPr>
          <a:lstStyle/>
          <a:p>
            <a:pPr algn="l"/>
            <a:r>
              <a:rPr lang="ru-RU" sz="3600" dirty="0"/>
              <a:t/>
            </a:r>
            <a:br>
              <a:rPr lang="ru-RU" sz="3600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66" y="928049"/>
            <a:ext cx="9144000" cy="4476464"/>
          </a:xfrm>
        </p:spPr>
        <p:txBody>
          <a:bodyPr>
            <a:noAutofit/>
          </a:bodyPr>
          <a:lstStyle/>
          <a:p>
            <a:pPr lvl="0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План проведения: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Презентация «Старшая группа, прощай».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Упражнение «Экзамен для родителей».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В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озрастных психофизических особенностях детей 6-7 лет.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Раскрытие компонентов готовности к школе.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П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олезные советы и рекомендации родителям.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Прочее.</a:t>
            </a:r>
            <a:b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ru-RU" sz="2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0"/>
            <a:r>
              <a:rPr lang="ru-RU" sz="4000" b="1" dirty="0" smtClean="0"/>
              <a:t>  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34335" y="4721663"/>
            <a:ext cx="68352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6909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93"/>
    </mc:Choice>
    <mc:Fallback>
      <p:transition spd="slow" advTm="4393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7" t="8000" r="16139" b="23401"/>
          <a:stretch/>
        </p:blipFill>
        <p:spPr>
          <a:xfrm>
            <a:off x="729425" y="768043"/>
            <a:ext cx="5010612" cy="3960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2205" y="408003"/>
            <a:ext cx="7299547" cy="720080"/>
          </a:xfrm>
          <a:prstGeom prst="rect">
            <a:avLst/>
          </a:prstGeom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algn="ctr"/>
            <a:endParaRPr lang="ru-RU" sz="5400" b="1" i="1" dirty="0" smtClean="0">
              <a:ln/>
              <a:solidFill>
                <a:schemeClr val="accent4"/>
              </a:solidFill>
            </a:endParaRPr>
          </a:p>
          <a:p>
            <a:pPr algn="ctr"/>
            <a:endParaRPr lang="ru-RU" sz="5400" b="1" i="1" dirty="0">
              <a:ln/>
              <a:solidFill>
                <a:schemeClr val="accent4"/>
              </a:solidFill>
            </a:endParaRPr>
          </a:p>
          <a:p>
            <a:pPr algn="ctr"/>
            <a:endParaRPr lang="ru-RU" sz="5400" b="1" i="1" dirty="0" smtClean="0">
              <a:ln/>
              <a:solidFill>
                <a:schemeClr val="accent4"/>
              </a:solidFill>
            </a:endParaRPr>
          </a:p>
          <a:p>
            <a:pPr algn="ctr"/>
            <a:endParaRPr lang="ru-RU" sz="5400" b="1" i="1" dirty="0">
              <a:ln/>
              <a:solidFill>
                <a:schemeClr val="accent4"/>
              </a:solidFill>
            </a:endParaRPr>
          </a:p>
          <a:p>
            <a:pPr algn="ctr"/>
            <a:endParaRPr lang="ru-RU" sz="5400" b="1" i="1" dirty="0" smtClean="0">
              <a:ln/>
              <a:solidFill>
                <a:schemeClr val="accent4"/>
              </a:solidFill>
            </a:endParaRPr>
          </a:p>
          <a:p>
            <a:pPr algn="ctr"/>
            <a:endParaRPr lang="ru-RU" sz="5400" b="1" i="1" dirty="0">
              <a:ln/>
              <a:solidFill>
                <a:schemeClr val="accent4"/>
              </a:solidFill>
            </a:endParaRPr>
          </a:p>
          <a:p>
            <a:pPr algn="ctr"/>
            <a:r>
              <a:rPr lang="ru-RU" sz="5400" b="1" i="1" dirty="0" smtClean="0">
                <a:ln/>
                <a:solidFill>
                  <a:srgbClr val="7030A0"/>
                </a:solidFill>
              </a:rPr>
              <a:t>Вот и перешли мы в старшую группу</a:t>
            </a:r>
            <a:endParaRPr lang="ru-RU" sz="5400" b="1" i="1" dirty="0">
              <a:ln/>
              <a:solidFill>
                <a:srgbClr val="7030A0"/>
              </a:solidFill>
            </a:endParaRPr>
          </a:p>
        </p:txBody>
      </p:sp>
      <p:pic>
        <p:nvPicPr>
          <p:cNvPr id="1026" name="Picture 2" descr="http://evrikum.ru/wp-content/uploads/2016/04/yevrikum-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19" r="6762"/>
          <a:stretch/>
        </p:blipFill>
        <p:spPr bwMode="auto">
          <a:xfrm>
            <a:off x="2799112" y="1028693"/>
            <a:ext cx="6714699" cy="4933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979" y="185638"/>
            <a:ext cx="4871664" cy="6444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4175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674"/>
    </mc:Choice>
    <mc:Fallback>
      <p:transition spd="slow" advTm="106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p.userapi.com/c604721/v604721857/2a9a0/od5PZD6dQBc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6420">
            <a:off x="1112959" y="273075"/>
            <a:ext cx="5400000" cy="64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user\Desktop\подготовительная группа\в родительский уголок\05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4585">
            <a:off x="6649155" y="473427"/>
            <a:ext cx="4834575" cy="6052299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50125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75"/>
    </mc:Choice>
    <mc:Fallback>
      <p:transition spd="slow" advTm="53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1|2.2|3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3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61</TotalTime>
  <Words>53</Words>
  <Application>Microsoft Office PowerPoint</Application>
  <PresentationFormat>Широкоэкранный</PresentationFormat>
  <Paragraphs>23</Paragraphs>
  <Slides>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Родительское собрание  в подготовительной группе    № 23 « Ромашка» «Ваш ребенок будущий первоклассник».</vt:lpstr>
      <vt:lpstr>Цели: установление партнёрских отношений с семьёй каждого воспитанника по вопросу подготовки к школе; формирование активной педагогической позиции родителей; вооружение родителей психолого-педагогическими знаниями и умениями по данному вопросу. Задачи: 1. Сообщить родителям о знаниях, умениях, навыках по проблеме подготовки ребёнка к школе. 2. Расширить представления родителей о возрастных психофизических особенностях детей 6-7 лет. 3. Рассказать о сущности подготовки к школьному обучению. 4. Дать родителям полезные советы и рекомендации. </vt:lpstr>
      <vt:lpstr> 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  в подготовительной группе    № 23 « Ромашка»</dc:title>
  <dc:creator>Пользователь Windows</dc:creator>
  <cp:lastModifiedBy>Пользователь Windows</cp:lastModifiedBy>
  <cp:revision>6</cp:revision>
  <dcterms:created xsi:type="dcterms:W3CDTF">2017-12-03T06:54:50Z</dcterms:created>
  <dcterms:modified xsi:type="dcterms:W3CDTF">2017-12-03T15:22:05Z</dcterms:modified>
</cp:coreProperties>
</file>